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8" d="100"/>
          <a:sy n="78" d="100"/>
        </p:scale>
        <p:origin x="9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9DEEA4D-B512-4482-B5DA-86FE16825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F892383-BB37-40C8-AD41-87BD83146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1B98239-BED2-46F3-AC0A-7D8C5265A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BCBA90C-7E57-4167-A847-37E290DB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0382B98-F643-4A1F-B23F-4B427AA6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142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531A93-2EF8-44FB-8C3C-3D59A373E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5AB3E00-C423-4319-A408-67D2B3F37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DD9B99B-D2A9-4C0C-BBCD-03D5CC96E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0D86D2E-FC1C-47F8-B84C-FFE75B9D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57BCE8A-ACB0-4B53-9880-E0F010D7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594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DB4747A2-1A2E-4260-AFB7-8AF6D81B8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B64A2D3-366F-4D30-8CE8-D338CCB58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DCFDEF1-AA0E-43F3-8F36-DE0FA18F5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354D4AB-56AA-4356-9A8F-2372BBC24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177DE1A-7BB4-42E5-957D-EDA781B6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116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E37E9A-40F3-429E-AC6F-889787FD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E5A61A3-6756-4B53-B1C0-3D78CE01A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FCF2C61-A0F2-41B7-9521-E292E3D3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7B747F8-9CB2-461A-B56A-AE48CF5FC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A616190-1920-46B0-88F5-22969E805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992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529F78-FDF3-4CDB-A8AA-3E0E84F8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2B0543B-7B69-40B1-824E-3945751E9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8BBE0AD-ABCD-4F53-AB46-13E3FACA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64A9639-AEA7-4B26-8864-4476B346E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C203EC3-32B2-4834-9EB1-5F8664DB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554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3575B0-1F57-46A5-B9BB-7A65A7C2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991402C-05E6-4D6F-9BDA-1FA7A4DD5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2BADDF7-B069-4213-8C6B-A50756DF9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AA92224-B76F-4C8C-B42E-7E342B52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8F41948-8D9E-480C-8F83-D6351AD2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88B0A65-5CE5-4300-87EA-FE0D6C56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397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B8ED70A-6374-4A65-A94C-0C89B6CB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6B94AB6-02C0-4092-97AC-B1A868A07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A3A6474-6870-4171-ACD3-9BBCEA6B4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4F7585C-F8BD-4C7D-AD36-705798499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85A7F4B-F142-4E34-9A19-61F1EA0D3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79D7F03-9712-4A28-9764-F2CF88A5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D6D6BFE-0EFC-4AC5-A66E-3BB7F0B8C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CA21489-FF07-473A-A466-71A920CD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28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5BE4CB6-DE2C-406B-BA19-062C51FE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9D64A48-5380-434C-A1B2-C9C33CE7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62A1274-FC79-4AE4-9936-2AF323CF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5AA9DD2-7C76-4114-BAED-7B433E1AB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123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CF8AB81-A22E-42D4-A413-4DFAA179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B7DF254-0C50-4811-9491-C57F3E20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A9EFA2C-183C-429B-8C06-E69EC016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279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267C103-54C2-41F9-87A9-CFFD18066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F8C4F95-1F90-434E-9BF4-EF9AC2E4F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F34C7A1-BA42-4BDE-BFFD-F97B8A507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C996446-7AF9-49F9-9A06-5D030584A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135A0EE-89A9-4FA2-B284-54DF9658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AF08C54-BCE6-434F-9FFA-D9FF30AA3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866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3A0AF8-94EF-4BBE-BDB0-3D447F55B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7EC1A48A-8EA8-4CB9-B171-C997E4371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4A9D241-B76E-4CFF-B2B2-29EF4403B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1278AF3-E218-4487-B8CA-C02D57725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635115B-5590-4F3D-9186-03AB929B3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301EFB3-D5D3-4BF4-B00F-E96326E8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349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158731A-2574-4EFD-A4E9-92451C6B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51D45CD-9B3C-4AAF-84C9-6C141463C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C3625F2-3465-421D-A07B-F61CA6A48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DA658-DCB4-4B0D-9336-82FA4BE65303}" type="datetimeFigureOut">
              <a:rPr lang="he-IL" smtClean="0"/>
              <a:t>ט'/אדר/תש"פ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23BB08D-E944-4583-9D8B-33295551D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27A96E6-F075-469C-B169-B7B308704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B177E-D563-410B-B9D0-B3C851B27B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327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409D632-A754-4A54-85FB-BEF99BA2D358}"/>
              </a:ext>
            </a:extLst>
          </p:cNvPr>
          <p:cNvSpPr/>
          <p:nvPr/>
        </p:nvSpPr>
        <p:spPr>
          <a:xfrm>
            <a:off x="-304359" y="-1333025"/>
            <a:ext cx="45719" cy="192347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0"/>
                </a:moveTo>
                <a:lnTo>
                  <a:pt x="0" y="252006"/>
                </a:lnTo>
              </a:path>
            </a:pathLst>
          </a:custGeom>
          <a:ln w="3175">
            <a:solidFill>
              <a:srgbClr val="6364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9595404E-E1EC-4E79-B52E-8ACE66F52913}"/>
              </a:ext>
            </a:extLst>
          </p:cNvPr>
          <p:cNvSpPr/>
          <p:nvPr/>
        </p:nvSpPr>
        <p:spPr>
          <a:xfrm>
            <a:off x="4267641" y="-1333025"/>
            <a:ext cx="45719" cy="192347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0"/>
                </a:moveTo>
                <a:lnTo>
                  <a:pt x="0" y="252006"/>
                </a:lnTo>
              </a:path>
            </a:pathLst>
          </a:custGeom>
          <a:ln w="3175">
            <a:solidFill>
              <a:srgbClr val="6364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6BC39B9B-B418-4212-B558-580B105A0E6E}"/>
              </a:ext>
            </a:extLst>
          </p:cNvPr>
          <p:cNvSpPr/>
          <p:nvPr/>
        </p:nvSpPr>
        <p:spPr>
          <a:xfrm>
            <a:off x="1228584" y="5997441"/>
            <a:ext cx="54284" cy="147513"/>
          </a:xfrm>
          <a:custGeom>
            <a:avLst/>
            <a:gdLst/>
            <a:ahLst/>
            <a:cxnLst/>
            <a:rect l="l" t="t" r="r" b="b"/>
            <a:pathLst>
              <a:path h="186690">
                <a:moveTo>
                  <a:pt x="0" y="18624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0A31C449-7699-4727-9647-887E3BB00782}"/>
              </a:ext>
            </a:extLst>
          </p:cNvPr>
          <p:cNvSpPr/>
          <p:nvPr/>
        </p:nvSpPr>
        <p:spPr>
          <a:xfrm>
            <a:off x="3928584" y="5997441"/>
            <a:ext cx="54284" cy="147513"/>
          </a:xfrm>
          <a:custGeom>
            <a:avLst/>
            <a:gdLst/>
            <a:ahLst/>
            <a:cxnLst/>
            <a:rect l="l" t="t" r="r" b="b"/>
            <a:pathLst>
              <a:path h="186690">
                <a:moveTo>
                  <a:pt x="0" y="18624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E8F25825-1A5F-4B65-973C-863529468963}"/>
              </a:ext>
            </a:extLst>
          </p:cNvPr>
          <p:cNvSpPr/>
          <p:nvPr/>
        </p:nvSpPr>
        <p:spPr>
          <a:xfrm>
            <a:off x="4267641" y="5780851"/>
            <a:ext cx="45719" cy="142443"/>
          </a:xfrm>
          <a:custGeom>
            <a:avLst/>
            <a:gdLst/>
            <a:ahLst/>
            <a:cxnLst/>
            <a:rect l="l" t="t" r="r" b="b"/>
            <a:pathLst>
              <a:path h="186690">
                <a:moveTo>
                  <a:pt x="0" y="18624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1FC09F9B-60CC-47B1-8A2B-077A0AF8E0E4}"/>
              </a:ext>
            </a:extLst>
          </p:cNvPr>
          <p:cNvSpPr/>
          <p:nvPr/>
        </p:nvSpPr>
        <p:spPr>
          <a:xfrm>
            <a:off x="5095640" y="5780851"/>
            <a:ext cx="45719" cy="142443"/>
          </a:xfrm>
          <a:custGeom>
            <a:avLst/>
            <a:gdLst/>
            <a:ahLst/>
            <a:cxnLst/>
            <a:rect l="l" t="t" r="r" b="b"/>
            <a:pathLst>
              <a:path h="186690">
                <a:moveTo>
                  <a:pt x="0" y="18624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F6A86B1B-4E79-41FA-AE8B-C8DA108CC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773996"/>
              </p:ext>
            </p:extLst>
          </p:nvPr>
        </p:nvGraphicFramePr>
        <p:xfrm>
          <a:off x="289410" y="344031"/>
          <a:ext cx="5760869" cy="6384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0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519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636466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nam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ath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636466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gl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636466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ai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636466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6364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29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5B943E"/>
                      </a:solidFill>
                      <a:prstDash val="solid"/>
                    </a:lnB>
                    <a:solidFill>
                      <a:srgbClr val="2B63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04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B943E"/>
                      </a:solidFill>
                      <a:prstDash val="solid"/>
                    </a:lnT>
                    <a:lnB w="6350">
                      <a:solidFill>
                        <a:srgbClr val="5874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eronos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B943E"/>
                      </a:solidFill>
                      <a:prstDash val="solid"/>
                    </a:lnT>
                    <a:lnB w="6350">
                      <a:solidFill>
                        <a:srgbClr val="5874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B943E"/>
                      </a:solidFill>
                      <a:prstDash val="solid"/>
                    </a:lnT>
                    <a:lnB w="6350">
                      <a:solidFill>
                        <a:srgbClr val="5874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B943E"/>
                      </a:solidFill>
                      <a:prstDash val="solid"/>
                    </a:lnT>
                    <a:lnB w="6350">
                      <a:solidFill>
                        <a:srgbClr val="5874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B943E"/>
                      </a:solidFill>
                      <a:prstDash val="solid"/>
                    </a:lnT>
                    <a:lnB w="6350">
                      <a:solidFill>
                        <a:srgbClr val="58742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227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8742C"/>
                      </a:solidFill>
                      <a:prstDash val="solid"/>
                    </a:lnT>
                    <a:lnB w="6350">
                      <a:solidFill>
                        <a:srgbClr val="58742C"/>
                      </a:solidFill>
                      <a:prstDash val="solid"/>
                    </a:lnB>
                    <a:solidFill>
                      <a:srgbClr val="2C40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604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8742C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8742C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8742C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8742C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58742C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606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eronos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ah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226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2B63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60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se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60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VYV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60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g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g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CGM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60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cuc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gum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954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gh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rge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954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dosphae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anthi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phaer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Px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226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m</a:t>
                      </a:r>
                      <a:r>
                        <a:rPr sz="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m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osc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</a:t>
                      </a:r>
                      <a:r>
                        <a:rPr sz="800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ock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58742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954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cuc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60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60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60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illiu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ahl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illiu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60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illiu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al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illiu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60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Nem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at</a:t>
                      </a:r>
                      <a:r>
                        <a:rPr sz="800" spc="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d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Meloid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ogy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60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Meloid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ogy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Mj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227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5B94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se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181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BSV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0954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eri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ngomon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su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Rhi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omon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su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0954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-36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2183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800" spc="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800" spc="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phorbia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2183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2228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86A2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2183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se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20954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my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20954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dosphaeri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anthi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phaer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Px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52183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800" spc="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800" spc="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g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2227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0089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220954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eronos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fa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eronos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fs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</a:tbl>
          </a:graphicData>
        </a:graphic>
      </p:graphicFrame>
      <p:graphicFrame>
        <p:nvGraphicFramePr>
          <p:cNvPr id="11" name="object 9">
            <a:extLst>
              <a:ext uri="{FF2B5EF4-FFF2-40B4-BE49-F238E27FC236}">
                <a16:creationId xmlns:a16="http://schemas.microsoft.com/office/drawing/2014/main" id="{7AE126A9-E955-4FC9-9382-1086A48B2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45150"/>
              </p:ext>
            </p:extLst>
          </p:nvPr>
        </p:nvGraphicFramePr>
        <p:xfrm>
          <a:off x="6267636" y="344031"/>
          <a:ext cx="5760868" cy="63847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1697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636466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nam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ath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636466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gl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636466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ai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636466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l" rtl="0">
                        <a:lnSpc>
                          <a:spcPct val="100000"/>
                        </a:lnSpc>
                      </a:pP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6364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928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2C40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rose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Pp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35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Pu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pk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A7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se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1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1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1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1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1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1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1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1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1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1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dosphaeri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anthi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phaer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Px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7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my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235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B2E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se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epM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234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-5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PM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sz="7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eri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homon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p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esi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psic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234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45E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se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234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dosphaeri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anthi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phaer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Px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235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oma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B2E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se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sz="7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lvi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,B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C,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s-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illu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iops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illiu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ahl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illiu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Nem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at</a:t>
                      </a:r>
                      <a:r>
                        <a:rPr sz="800" spc="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d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Meloid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ogy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Meloid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ogy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Meloid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ogy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Mj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800" spc="-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1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res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2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2">
                      <a:solidFill>
                        <a:srgbClr val="231F20"/>
                      </a:solidFill>
                      <a:prstDash val="solid"/>
                    </a:lnL>
                    <a:lnR w="6353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3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7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7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3235">
                <a:tc gridSpan="5"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4D72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800" spc="1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se</a:t>
                      </a: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5" dirty="0">
                          <a:solidFill>
                            <a:srgbClr val="636466"/>
                          </a:solidFill>
                          <a:latin typeface="Lucida Sans"/>
                          <a:cs typeface="Lucida Sans"/>
                        </a:rPr>
                        <a:t>ungi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orb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nth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3235"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4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dosphaeri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anthi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phaer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ul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mi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1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l" rtl="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Px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1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05799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604</Words>
  <Application>Microsoft Office PowerPoint</Application>
  <PresentationFormat>Widescreen</PresentationFormat>
  <Paragraphs>264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ערכת נושא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Alma Kisos</dc:creator>
  <cp:lastModifiedBy>Lital Dushedzky</cp:lastModifiedBy>
  <cp:revision>2</cp:revision>
  <cp:lastPrinted>2020-03-05T12:10:50Z</cp:lastPrinted>
  <dcterms:created xsi:type="dcterms:W3CDTF">2020-02-16T12:22:48Z</dcterms:created>
  <dcterms:modified xsi:type="dcterms:W3CDTF">2020-03-05T12:13:45Z</dcterms:modified>
</cp:coreProperties>
</file>